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60" r:id="rId4"/>
    <p:sldId id="285" r:id="rId5"/>
    <p:sldId id="286" r:id="rId6"/>
    <p:sldId id="287" r:id="rId7"/>
    <p:sldId id="288" r:id="rId8"/>
    <p:sldId id="289" r:id="rId9"/>
    <p:sldId id="278" r:id="rId10"/>
    <p:sldId id="290" r:id="rId11"/>
    <p:sldId id="279" r:id="rId12"/>
  </p:sldIdLst>
  <p:sldSz cx="9144000" cy="5143500" type="screen16x9"/>
  <p:notesSz cx="6858000" cy="9144000"/>
  <p:embeddedFontLst>
    <p:embeddedFont>
      <p:font typeface="Barlow" panose="020B0604020202020204" charset="0"/>
      <p:regular r:id="rId14"/>
      <p:bold r:id="rId15"/>
      <p:italic r:id="rId16"/>
      <p:boldItalic r:id="rId17"/>
    </p:embeddedFont>
    <p:embeddedFont>
      <p:font typeface="Barlow Light" panose="020B060402020202020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Futura Bk BT" panose="020B0502020204020303" pitchFamily="34" charset="0"/>
      <p:regular r:id="rId26"/>
      <p:italic r:id="rId27"/>
    </p:embeddedFont>
    <p:embeddedFont>
      <p:font typeface="Miriam Libre" panose="020B0604020202020204" charset="-79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8753FFB-1814-4365-B5BB-92B7DA44256A}">
  <a:tblStyle styleId="{58753FFB-1814-4365-B5BB-92B7DA4425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Masyarakat yang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kesibukan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pekerjaan</a:t>
            </a:r>
            <a:r>
              <a:rPr lang="en-ID" dirty="0"/>
              <a:t>, dan lain </a:t>
            </a:r>
            <a:r>
              <a:rPr lang="en-ID" dirty="0" err="1"/>
              <a:t>lain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3712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6260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17208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8586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0298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6" name="Google Shape;116;p6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A5B0F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▹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￭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⬝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●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○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■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●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○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■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LEAVER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6B3476-CA50-4275-9961-7FA498E5A8D5}"/>
              </a:ext>
            </a:extLst>
          </p:cNvPr>
          <p:cNvSpPr txBox="1"/>
          <p:nvPr/>
        </p:nvSpPr>
        <p:spPr>
          <a:xfrm>
            <a:off x="3741174" y="2843848"/>
            <a:ext cx="1661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/>
              <a:t>Leave The Paper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581914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ID" dirty="0" err="1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Desain</a:t>
            </a:r>
            <a:r>
              <a:rPr lang="en-ID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ID" dirty="0" err="1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Mockup</a:t>
            </a:r>
            <a:endParaRPr lang="en-ID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>
              <a:buNone/>
            </a:pPr>
            <a:r>
              <a:rPr lang="en-ID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Client</a:t>
            </a:r>
          </a:p>
          <a:p>
            <a:pPr marL="342900" indent="-342900"/>
            <a:r>
              <a:rPr lang="en-ID" dirty="0" err="1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Tombol</a:t>
            </a:r>
            <a:r>
              <a:rPr lang="en-ID" dirty="0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Buat</a:t>
            </a:r>
            <a:r>
              <a:rPr lang="en-ID" dirty="0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Antrian</a:t>
            </a:r>
            <a:endParaRPr lang="en-ID" dirty="0">
              <a:solidFill>
                <a:schemeClr val="tx1"/>
              </a:solidFill>
              <a:latin typeface="Futura Bk BT" panose="020B0502020204020303" pitchFamily="34" charset="0"/>
              <a:ea typeface="Miriam Libre"/>
              <a:cs typeface="Miriam Libre"/>
              <a:sym typeface="Miriam Libre"/>
            </a:endParaRPr>
          </a:p>
          <a:p>
            <a:pPr marL="342900" indent="-342900"/>
            <a:r>
              <a:rPr lang="en-ID" dirty="0" err="1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Tampilan</a:t>
            </a:r>
            <a:r>
              <a:rPr lang="en-ID" dirty="0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 Hasil QR Code</a:t>
            </a:r>
            <a:endParaRPr lang="en-ID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sp>
        <p:nvSpPr>
          <p:cNvPr id="431" name="Google Shape;431;p32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2" name="Google Shape;432;p32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1636225" y="3428078"/>
            <a:ext cx="936061" cy="2451262"/>
            <a:chOff x="7556500" y="3806825"/>
            <a:chExt cx="838313" cy="2195488"/>
          </a:xfrm>
        </p:grpSpPr>
        <p:sp>
          <p:nvSpPr>
            <p:cNvPr id="434" name="Google Shape;434;p3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A8B22AB-1F6D-4468-BC71-B82ECF48A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190" y="839000"/>
            <a:ext cx="1889760" cy="253593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A7445B6-880E-4A32-B826-25B90A2F0C2D}"/>
              </a:ext>
            </a:extLst>
          </p:cNvPr>
          <p:cNvSpPr/>
          <p:nvPr/>
        </p:nvSpPr>
        <p:spPr>
          <a:xfrm>
            <a:off x="5911190" y="3374936"/>
            <a:ext cx="1888500" cy="820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6"/>
          <p:cNvSpPr txBox="1">
            <a:spLocks noGrp="1"/>
          </p:cNvSpPr>
          <p:nvPr>
            <p:ph type="ctrTitle" idx="4294967295"/>
          </p:nvPr>
        </p:nvSpPr>
        <p:spPr>
          <a:xfrm>
            <a:off x="685800" y="440350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484" name="Google Shape;484;p36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25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 dirty="0"/>
              <a:t>Any questions?</a:t>
            </a:r>
            <a:endParaRPr sz="3600" b="1" dirty="0"/>
          </a:p>
        </p:txBody>
      </p:sp>
      <p:sp>
        <p:nvSpPr>
          <p:cNvPr id="486" name="Google Shape;486;p3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Latar</a:t>
            </a:r>
            <a:r>
              <a:rPr lang="en-ID" dirty="0"/>
              <a:t> </a:t>
            </a:r>
            <a:r>
              <a:rPr lang="en-ID" dirty="0" err="1"/>
              <a:t>Belakang</a:t>
            </a:r>
            <a:endParaRPr dirty="0"/>
          </a:p>
        </p:txBody>
      </p:sp>
      <p:sp>
        <p:nvSpPr>
          <p:cNvPr id="247" name="Google Shape;247;p14"/>
          <p:cNvSpPr txBox="1">
            <a:spLocks noGrp="1"/>
          </p:cNvSpPr>
          <p:nvPr>
            <p:ph type="body" idx="1"/>
          </p:nvPr>
        </p:nvSpPr>
        <p:spPr>
          <a:xfrm>
            <a:off x="457199" y="1519900"/>
            <a:ext cx="5138699" cy="23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D" dirty="0" err="1">
                <a:solidFill>
                  <a:srgbClr val="000000"/>
                </a:solidFill>
              </a:rPr>
              <a:t>Penggunaan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kertas</a:t>
            </a:r>
            <a:r>
              <a:rPr lang="en-ID" dirty="0">
                <a:solidFill>
                  <a:srgbClr val="000000"/>
                </a:solidFill>
              </a:rPr>
              <a:t> yang </a:t>
            </a:r>
            <a:r>
              <a:rPr lang="en-ID" dirty="0" err="1">
                <a:solidFill>
                  <a:srgbClr val="000000"/>
                </a:solidFill>
              </a:rPr>
              <a:t>berlebihan</a:t>
            </a:r>
            <a:endParaRPr lang="en-ID" dirty="0">
              <a:solidFill>
                <a:srgbClr val="000000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D" dirty="0" err="1">
                <a:solidFill>
                  <a:srgbClr val="000000"/>
                </a:solidFill>
              </a:rPr>
              <a:t>Penggunaan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kertas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menimbulkan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masalah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seperti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sampah</a:t>
            </a:r>
            <a:endParaRPr lang="en-ID" dirty="0">
              <a:solidFill>
                <a:srgbClr val="000000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D" dirty="0" err="1"/>
              <a:t>Tugas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yang </a:t>
            </a:r>
            <a:r>
              <a:rPr lang="en-ID" dirty="0" err="1"/>
              <a:t>sering</a:t>
            </a:r>
            <a:r>
              <a:rPr lang="en-ID" dirty="0"/>
              <a:t> </a:t>
            </a:r>
            <a:r>
              <a:rPr lang="en-ID" dirty="0" err="1"/>
              <a:t>tertinggal</a:t>
            </a:r>
            <a:endParaRPr lang="en-ID" dirty="0">
              <a:solidFill>
                <a:srgbClr val="000000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D" dirty="0" err="1"/>
              <a:t>Memanfaatkan</a:t>
            </a:r>
            <a:r>
              <a:rPr lang="en-ID" dirty="0"/>
              <a:t> </a:t>
            </a:r>
            <a:r>
              <a:rPr lang="en-ID" dirty="0" err="1"/>
              <a:t>teknologi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solusi</a:t>
            </a:r>
            <a:r>
              <a:rPr lang="en-ID" dirty="0"/>
              <a:t> </a:t>
            </a:r>
            <a:r>
              <a:rPr lang="en-ID" dirty="0" err="1"/>
              <a:t>suatu</a:t>
            </a:r>
            <a:r>
              <a:rPr lang="en-ID" dirty="0"/>
              <a:t> </a:t>
            </a:r>
            <a:r>
              <a:rPr lang="en-ID" dirty="0" err="1"/>
              <a:t>masalah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9" name="Google Shape;249;p1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Konsep</a:t>
            </a:r>
            <a:r>
              <a:rPr lang="en-ID" dirty="0"/>
              <a:t> LEAVER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Konsep</a:t>
            </a:r>
            <a:endParaRPr dirty="0"/>
          </a:p>
        </p:txBody>
      </p:sp>
      <p:sp>
        <p:nvSpPr>
          <p:cNvPr id="247" name="Google Shape;247;p14"/>
          <p:cNvSpPr txBox="1">
            <a:spLocks noGrp="1"/>
          </p:cNvSpPr>
          <p:nvPr>
            <p:ph type="body" idx="1"/>
          </p:nvPr>
        </p:nvSpPr>
        <p:spPr>
          <a:xfrm>
            <a:off x="457199" y="1519900"/>
            <a:ext cx="5138699" cy="23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D" dirty="0">
                <a:solidFill>
                  <a:srgbClr val="000000"/>
                </a:solidFill>
              </a:rPr>
              <a:t>Media </a:t>
            </a:r>
            <a:r>
              <a:rPr lang="en-ID" dirty="0" err="1">
                <a:solidFill>
                  <a:srgbClr val="000000"/>
                </a:solidFill>
              </a:rPr>
              <a:t>pembelajaran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berbasis</a:t>
            </a:r>
            <a:r>
              <a:rPr lang="en-ID" dirty="0">
                <a:solidFill>
                  <a:srgbClr val="000000"/>
                </a:solidFill>
              </a:rPr>
              <a:t> web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D" dirty="0" err="1"/>
              <a:t>Penghubung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siswa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guru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interaktif</a:t>
            </a:r>
            <a:endParaRPr lang="en-ID" dirty="0"/>
          </a:p>
        </p:txBody>
      </p:sp>
      <p:sp>
        <p:nvSpPr>
          <p:cNvPr id="249" name="Google Shape;249;p1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406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Cara </a:t>
            </a:r>
            <a:r>
              <a:rPr lang="en-ID" dirty="0" err="1"/>
              <a:t>Kerja</a:t>
            </a:r>
            <a:r>
              <a:rPr lang="en-ID" dirty="0"/>
              <a:t> LEAVER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1870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Cara </a:t>
            </a:r>
            <a:r>
              <a:rPr lang="en-ID" dirty="0" err="1"/>
              <a:t>Kerja</a:t>
            </a:r>
            <a:endParaRPr dirty="0"/>
          </a:p>
        </p:txBody>
      </p:sp>
      <p:sp>
        <p:nvSpPr>
          <p:cNvPr id="247" name="Google Shape;247;p14"/>
          <p:cNvSpPr txBox="1">
            <a:spLocks noGrp="1"/>
          </p:cNvSpPr>
          <p:nvPr>
            <p:ph type="body" idx="1"/>
          </p:nvPr>
        </p:nvSpPr>
        <p:spPr>
          <a:xfrm>
            <a:off x="457199" y="1519900"/>
            <a:ext cx="5138699" cy="23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D" dirty="0">
                <a:solidFill>
                  <a:srgbClr val="000000"/>
                </a:solidFill>
              </a:rPr>
              <a:t>Gadget </a:t>
            </a:r>
            <a:r>
              <a:rPr lang="en-ID" dirty="0" err="1">
                <a:solidFill>
                  <a:srgbClr val="000000"/>
                </a:solidFill>
              </a:rPr>
              <a:t>pengguna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terhubung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ke</a:t>
            </a:r>
            <a:r>
              <a:rPr lang="en-ID" dirty="0">
                <a:solidFill>
                  <a:srgbClr val="000000"/>
                </a:solidFill>
              </a:rPr>
              <a:t> internet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D" dirty="0" err="1">
                <a:solidFill>
                  <a:srgbClr val="000000"/>
                </a:solidFill>
              </a:rPr>
              <a:t>Mengakses</a:t>
            </a:r>
            <a:r>
              <a:rPr lang="en-ID" dirty="0">
                <a:solidFill>
                  <a:srgbClr val="000000"/>
                </a:solidFill>
              </a:rPr>
              <a:t> website </a:t>
            </a:r>
            <a:r>
              <a:rPr lang="en-ID" dirty="0" err="1">
                <a:solidFill>
                  <a:srgbClr val="000000"/>
                </a:solidFill>
              </a:rPr>
              <a:t>sesuai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dengan</a:t>
            </a:r>
            <a:r>
              <a:rPr lang="en-ID" dirty="0">
                <a:solidFill>
                  <a:srgbClr val="000000"/>
                </a:solidFill>
              </a:rPr>
              <a:t> </a:t>
            </a:r>
            <a:r>
              <a:rPr lang="en-ID" dirty="0" err="1">
                <a:solidFill>
                  <a:srgbClr val="000000"/>
                </a:solidFill>
              </a:rPr>
              <a:t>keperluan</a:t>
            </a:r>
            <a:endParaRPr lang="en-ID" dirty="0">
              <a:solidFill>
                <a:srgbClr val="000000"/>
              </a:solidFill>
            </a:endParaRPr>
          </a:p>
        </p:txBody>
      </p:sp>
      <p:sp>
        <p:nvSpPr>
          <p:cNvPr id="249" name="Google Shape;249;p1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17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Desain</a:t>
            </a:r>
            <a:r>
              <a:rPr lang="en-ID" dirty="0"/>
              <a:t> </a:t>
            </a:r>
            <a:r>
              <a:rPr lang="en-ID" dirty="0" err="1"/>
              <a:t>Mockup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9159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693400" y="725225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Desain Mockup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Admin</a:t>
            </a:r>
          </a:p>
          <a:p>
            <a:pPr marL="342900" indent="-342900"/>
            <a:r>
              <a:rPr lang="en-ID" sz="2000" dirty="0" err="1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Statistik</a:t>
            </a:r>
            <a:r>
              <a:rPr lang="en-ID" sz="2000" dirty="0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 </a:t>
            </a:r>
            <a:r>
              <a:rPr lang="en-ID" sz="2000" dirty="0" err="1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pengunjung</a:t>
            </a:r>
            <a:endParaRPr lang="en-ID" sz="2000" dirty="0">
              <a:solidFill>
                <a:schemeClr val="tx1"/>
              </a:solidFill>
              <a:latin typeface="Futura Bk BT" panose="020B0502020204020303" pitchFamily="34" charset="0"/>
              <a:ea typeface="Miriam Libre"/>
              <a:cs typeface="Miriam Libre"/>
              <a:sym typeface="Miriam Libre"/>
            </a:endParaRPr>
          </a:p>
          <a:p>
            <a:pPr marL="342900" indent="-342900"/>
            <a:r>
              <a:rPr lang="en-ID" sz="2000" dirty="0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No </a:t>
            </a:r>
            <a:r>
              <a:rPr lang="en-ID" sz="2000" dirty="0" err="1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Antrian</a:t>
            </a:r>
            <a:endParaRPr lang="en-ID" sz="2000" dirty="0">
              <a:solidFill>
                <a:schemeClr val="tx1"/>
              </a:solidFill>
              <a:latin typeface="Futura Bk BT" panose="020B0502020204020303" pitchFamily="34" charset="0"/>
              <a:ea typeface="Miriam Libre"/>
              <a:cs typeface="Miriam Libre"/>
              <a:sym typeface="Miriam Libre"/>
            </a:endParaRPr>
          </a:p>
          <a:p>
            <a:pPr marL="342900" indent="-342900"/>
            <a:r>
              <a:rPr lang="en-ID" sz="2000" dirty="0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Menu Admin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FFD737-3B66-46DB-82CE-550EA4DBF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4426" y="923991"/>
            <a:ext cx="4405500" cy="28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06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693400" y="725225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ID" dirty="0" err="1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Desain</a:t>
            </a:r>
            <a:r>
              <a:rPr lang="en-ID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 </a:t>
            </a:r>
            <a:r>
              <a:rPr lang="en-ID" dirty="0" err="1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Mockup</a:t>
            </a:r>
            <a:endParaRPr lang="en-ID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>
              <a:buNone/>
            </a:pPr>
            <a:r>
              <a:rPr lang="en-ID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Scanner</a:t>
            </a:r>
            <a:endParaRPr lang="en-ID" sz="2000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342900" indent="-342900"/>
            <a:r>
              <a:rPr lang="en-ID" sz="2000" dirty="0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Scanner</a:t>
            </a:r>
          </a:p>
          <a:p>
            <a:pPr marL="342900" indent="-342900"/>
            <a:r>
              <a:rPr lang="en-ID" sz="2000" dirty="0" err="1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Informasi</a:t>
            </a:r>
            <a:r>
              <a:rPr lang="en-ID" sz="2000" dirty="0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 </a:t>
            </a:r>
            <a:r>
              <a:rPr lang="en-ID" sz="2000" dirty="0" err="1">
                <a:solidFill>
                  <a:schemeClr val="tx1"/>
                </a:solidFill>
                <a:latin typeface="Futura Bk BT" panose="020B0502020204020303" pitchFamily="34" charset="0"/>
                <a:ea typeface="Miriam Libre"/>
                <a:cs typeface="Miriam Libre"/>
                <a:sym typeface="Miriam Libre"/>
              </a:rPr>
              <a:t>Antrian</a:t>
            </a:r>
            <a:endParaRPr lang="en-ID" sz="2000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83D1F9-73E8-440F-A157-8B344055C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4425" y="905158"/>
            <a:ext cx="4432671" cy="28130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118</Words>
  <Application>Microsoft Office PowerPoint</Application>
  <PresentationFormat>On-screen Show (16:9)</PresentationFormat>
  <Paragraphs>42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Miriam Libre</vt:lpstr>
      <vt:lpstr>Barlow</vt:lpstr>
      <vt:lpstr>Futura Bk BT</vt:lpstr>
      <vt:lpstr>Arial</vt:lpstr>
      <vt:lpstr>Calibri</vt:lpstr>
      <vt:lpstr>Barlow Light</vt:lpstr>
      <vt:lpstr>Roderigo template</vt:lpstr>
      <vt:lpstr>LEAVER</vt:lpstr>
      <vt:lpstr>Latar Belakang</vt:lpstr>
      <vt:lpstr>Konsep LEAVER</vt:lpstr>
      <vt:lpstr>Konsep</vt:lpstr>
      <vt:lpstr>Cara Kerja LEAVER</vt:lpstr>
      <vt:lpstr>Cara Kerja</vt:lpstr>
      <vt:lpstr>Desain Mockup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ThinkUser</dc:creator>
  <cp:lastModifiedBy>Taufik Maulana</cp:lastModifiedBy>
  <cp:revision>17</cp:revision>
  <dcterms:modified xsi:type="dcterms:W3CDTF">2019-11-19T12:43:18Z</dcterms:modified>
</cp:coreProperties>
</file>